
<file path=[Content_Types].xml><?xml version="1.0" encoding="utf-8"?>
<Types xmlns="http://schemas.openxmlformats.org/package/2006/content-types">
  <Default ContentType="image/jpeg" Extension="jpeg"/>
  <Default ContentType="image/png" Extension="png"/>
  <Default ContentType="application/vnd.openxmlformats-package.relationships+xml" Extension="rels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embedTrueTypeFonts="true">
  <p:sldMasterIdLst>
    <p:sldMasterId id="2147483648" r:id="rId1"/>
  </p:sldMasterIdLst>
  <p:sldIdLst>
    <p:sldId id="256" r:id="rId6"/>
  </p:sldIdLst>
  <p:sldSz cx="15113000" cy="213741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2" Target="presProps.xml" Type="http://schemas.openxmlformats.org/officeDocument/2006/relationships/presProps"/><Relationship Id="rId3" Target="viewProps.xml" Type="http://schemas.openxmlformats.org/officeDocument/2006/relationships/viewProps"/><Relationship Id="rId4" Target="theme/theme1.xml" Type="http://schemas.openxmlformats.org/officeDocument/2006/relationships/theme"/><Relationship Id="rId5" Target="tableStyles.xml" Type="http://schemas.openxmlformats.org/officeDocument/2006/relationships/tableStyles"/><Relationship Id="rId6" Target="slides/slide1.xml" Type="http://schemas.openxmlformats.org/officeDocument/2006/relationships/slide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/Relationships>
</file>

<file path=ppt/slides/slide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0" y="0"/>
            <a:ext cx="15129180" cy="21384000"/>
          </a:xfrm>
          <a:custGeom>
            <a:avLst/>
            <a:gdLst/>
            <a:ahLst/>
            <a:cxnLst/>
            <a:rect r="r" b="b" t="t" l="l"/>
            <a:pathLst>
              <a:path h="21384000" w="15129180">
                <a:moveTo>
                  <a:pt x="0" y="0"/>
                </a:moveTo>
                <a:lnTo>
                  <a:pt x="15129180" y="0"/>
                </a:lnTo>
                <a:lnTo>
                  <a:pt x="15129180" y="21384000"/>
                </a:lnTo>
                <a:lnTo>
                  <a:pt x="0" y="2138400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0" r="0" b="0"/>
            </a:stretch>
          </a:blipFill>
        </p:spPr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2006-08-16T00:00:00Z</dcterms:created>
  <dc:identifier>DAGXNyyvP8w</dc:identifier>
  <dcterms:modified xsi:type="dcterms:W3CDTF">2011-08-01T06:04:30Z</dcterms:modified>
  <cp:revision>1</cp:revision>
  <dc:title>The 1th Conference on Applied Thai Traditional Medicine Research &amp; Creative Innovations: CARCI 2025 Venue: Rajamangala University of Technology Thanyaburi, Pathum Thani, Thailand</dc:title>
</cp:coreProperties>
</file>